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60" r:id="rId4"/>
    <p:sldId id="259" r:id="rId5"/>
    <p:sldId id="257" r:id="rId6"/>
  </p:sldIdLst>
  <p:sldSz cx="9144000" cy="6858000" type="screen4x3"/>
  <p:notesSz cx="6858000" cy="9144000"/>
  <p:defaultTextStyle>
    <a:defPPr>
      <a:defRPr lang="da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F7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140" d="100"/>
          <a:sy n="140" d="100"/>
        </p:scale>
        <p:origin x="-804" y="-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a-DK" smtClean="0"/>
              <a:t>Klik for at redigere i master</a:t>
            </a:r>
            <a:endParaRPr lang="da-DK"/>
          </a:p>
        </p:txBody>
      </p:sp>
      <p:sp>
        <p:nvSpPr>
          <p:cNvPr id="3" name="Und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a-DK" smtClean="0"/>
              <a:t>Klik for at redigere i master</a:t>
            </a:r>
            <a:endParaRPr lang="da-DK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79C5A-D0D3-42AB-9F4A-7F8ADA6581B1}" type="datetimeFigureOut">
              <a:rPr lang="da-DK" smtClean="0"/>
              <a:t>19-02-2015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dias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DBCDE5-3B30-443F-BF0F-48EF7101243D}" type="slidenum">
              <a:rPr lang="da-DK" smtClean="0"/>
              <a:t>‹nr.›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9447024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og lodr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smtClean="0"/>
              <a:t>Klik for at redigere i master</a:t>
            </a:r>
            <a:endParaRPr lang="da-DK"/>
          </a:p>
        </p:txBody>
      </p:sp>
      <p:sp>
        <p:nvSpPr>
          <p:cNvPr id="3" name="Pladsholder til lodret tite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a-DK" smtClean="0"/>
              <a:t>Klik for at redigere i master</a:t>
            </a:r>
          </a:p>
          <a:p>
            <a:pPr lvl="1"/>
            <a:r>
              <a:rPr lang="da-DK" smtClean="0"/>
              <a:t>Andet niveau</a:t>
            </a:r>
          </a:p>
          <a:p>
            <a:pPr lvl="2"/>
            <a:r>
              <a:rPr lang="da-DK" smtClean="0"/>
              <a:t>Tredje niveau</a:t>
            </a:r>
          </a:p>
          <a:p>
            <a:pPr lvl="3"/>
            <a:r>
              <a:rPr lang="da-DK" smtClean="0"/>
              <a:t>Fjerde niveau</a:t>
            </a:r>
          </a:p>
          <a:p>
            <a:pPr lvl="4"/>
            <a:r>
              <a:rPr lang="da-DK" smtClean="0"/>
              <a:t>Femte niveau</a:t>
            </a:r>
            <a:endParaRPr lang="da-DK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79C5A-D0D3-42AB-9F4A-7F8ADA6581B1}" type="datetimeFigureOut">
              <a:rPr lang="da-DK" smtClean="0"/>
              <a:t>19-02-2015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dias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DBCDE5-3B30-443F-BF0F-48EF7101243D}" type="slidenum">
              <a:rPr lang="da-DK" smtClean="0"/>
              <a:t>‹nr.›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5008581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et ti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ret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a-DK" smtClean="0"/>
              <a:t>Klik for at redigere i master</a:t>
            </a:r>
            <a:endParaRPr lang="da-DK"/>
          </a:p>
        </p:txBody>
      </p:sp>
      <p:sp>
        <p:nvSpPr>
          <p:cNvPr id="3" name="Pladsholder til lodret tite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a-DK" smtClean="0"/>
              <a:t>Klik for at redigere i master</a:t>
            </a:r>
          </a:p>
          <a:p>
            <a:pPr lvl="1"/>
            <a:r>
              <a:rPr lang="da-DK" smtClean="0"/>
              <a:t>Andet niveau</a:t>
            </a:r>
          </a:p>
          <a:p>
            <a:pPr lvl="2"/>
            <a:r>
              <a:rPr lang="da-DK" smtClean="0"/>
              <a:t>Tredje niveau</a:t>
            </a:r>
          </a:p>
          <a:p>
            <a:pPr lvl="3"/>
            <a:r>
              <a:rPr lang="da-DK" smtClean="0"/>
              <a:t>Fjerde niveau</a:t>
            </a:r>
          </a:p>
          <a:p>
            <a:pPr lvl="4"/>
            <a:r>
              <a:rPr lang="da-DK" smtClean="0"/>
              <a:t>Femte niveau</a:t>
            </a:r>
            <a:endParaRPr lang="da-DK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79C5A-D0D3-42AB-9F4A-7F8ADA6581B1}" type="datetimeFigureOut">
              <a:rPr lang="da-DK" smtClean="0"/>
              <a:t>19-02-2015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dias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DBCDE5-3B30-443F-BF0F-48EF7101243D}" type="slidenum">
              <a:rPr lang="da-DK" smtClean="0"/>
              <a:t>‹nr.›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6195948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smtClean="0"/>
              <a:t>Klik for at redigere i master</a:t>
            </a:r>
            <a:endParaRPr lang="da-DK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a-DK" smtClean="0"/>
              <a:t>Klik for at redigere i master</a:t>
            </a:r>
          </a:p>
          <a:p>
            <a:pPr lvl="1"/>
            <a:r>
              <a:rPr lang="da-DK" smtClean="0"/>
              <a:t>Andet niveau</a:t>
            </a:r>
          </a:p>
          <a:p>
            <a:pPr lvl="2"/>
            <a:r>
              <a:rPr lang="da-DK" smtClean="0"/>
              <a:t>Tredje niveau</a:t>
            </a:r>
          </a:p>
          <a:p>
            <a:pPr lvl="3"/>
            <a:r>
              <a:rPr lang="da-DK" smtClean="0"/>
              <a:t>Fjerde niveau</a:t>
            </a:r>
          </a:p>
          <a:p>
            <a:pPr lvl="4"/>
            <a:r>
              <a:rPr lang="da-DK" smtClean="0"/>
              <a:t>Femte niveau</a:t>
            </a:r>
            <a:endParaRPr lang="da-DK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79C5A-D0D3-42AB-9F4A-7F8ADA6581B1}" type="datetimeFigureOut">
              <a:rPr lang="da-DK" smtClean="0"/>
              <a:t>19-02-2015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dias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DBCDE5-3B30-443F-BF0F-48EF7101243D}" type="slidenum">
              <a:rPr lang="da-DK" smtClean="0"/>
              <a:t>‹nr.›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2538495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fsnit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a-DK" smtClean="0"/>
              <a:t>Klik for at redigere i master</a:t>
            </a:r>
            <a:endParaRPr lang="da-DK"/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a-DK" smtClean="0"/>
              <a:t>Klik for at redigere i master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79C5A-D0D3-42AB-9F4A-7F8ADA6581B1}" type="datetimeFigureOut">
              <a:rPr lang="da-DK" smtClean="0"/>
              <a:t>19-02-2015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dias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DBCDE5-3B30-443F-BF0F-48EF7101243D}" type="slidenum">
              <a:rPr lang="da-DK" smtClean="0"/>
              <a:t>‹nr.›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0457823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dholdsobjek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smtClean="0"/>
              <a:t>Klik for at redigere i master</a:t>
            </a:r>
            <a:endParaRPr lang="da-DK"/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a-DK" smtClean="0"/>
              <a:t>Klik for at redigere i master</a:t>
            </a:r>
          </a:p>
          <a:p>
            <a:pPr lvl="1"/>
            <a:r>
              <a:rPr lang="da-DK" smtClean="0"/>
              <a:t>Andet niveau</a:t>
            </a:r>
          </a:p>
          <a:p>
            <a:pPr lvl="2"/>
            <a:r>
              <a:rPr lang="da-DK" smtClean="0"/>
              <a:t>Tredje niveau</a:t>
            </a:r>
          </a:p>
          <a:p>
            <a:pPr lvl="3"/>
            <a:r>
              <a:rPr lang="da-DK" smtClean="0"/>
              <a:t>Fjerde niveau</a:t>
            </a:r>
          </a:p>
          <a:p>
            <a:pPr lvl="4"/>
            <a:r>
              <a:rPr lang="da-DK" smtClean="0"/>
              <a:t>Femte niveau</a:t>
            </a:r>
            <a:endParaRPr lang="da-DK"/>
          </a:p>
        </p:txBody>
      </p:sp>
      <p:sp>
        <p:nvSpPr>
          <p:cNvPr id="4" name="Pladsholder til indhold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a-DK" smtClean="0"/>
              <a:t>Klik for at redigere i master</a:t>
            </a:r>
          </a:p>
          <a:p>
            <a:pPr lvl="1"/>
            <a:r>
              <a:rPr lang="da-DK" smtClean="0"/>
              <a:t>Andet niveau</a:t>
            </a:r>
          </a:p>
          <a:p>
            <a:pPr lvl="2"/>
            <a:r>
              <a:rPr lang="da-DK" smtClean="0"/>
              <a:t>Tredje niveau</a:t>
            </a:r>
          </a:p>
          <a:p>
            <a:pPr lvl="3"/>
            <a:r>
              <a:rPr lang="da-DK" smtClean="0"/>
              <a:t>Fjerde niveau</a:t>
            </a:r>
          </a:p>
          <a:p>
            <a:pPr lvl="4"/>
            <a:r>
              <a:rPr lang="da-DK" smtClean="0"/>
              <a:t>Femte niveau</a:t>
            </a:r>
            <a:endParaRPr lang="da-DK"/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79C5A-D0D3-42AB-9F4A-7F8ADA6581B1}" type="datetimeFigureOut">
              <a:rPr lang="da-DK" smtClean="0"/>
              <a:t>19-02-2015</a:t>
            </a:fld>
            <a:endParaRPr lang="da-DK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7" name="Pladsholder til dias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DBCDE5-3B30-443F-BF0F-48EF7101243D}" type="slidenum">
              <a:rPr lang="da-DK" smtClean="0"/>
              <a:t>‹nr.›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8760148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a-DK" smtClean="0"/>
              <a:t>Klik for at redigere i master</a:t>
            </a:r>
            <a:endParaRPr lang="da-DK"/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 smtClean="0"/>
              <a:t>Klik for at redigere i master</a:t>
            </a:r>
          </a:p>
        </p:txBody>
      </p:sp>
      <p:sp>
        <p:nvSpPr>
          <p:cNvPr id="4" name="Pladsholder til indhold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a-DK" smtClean="0"/>
              <a:t>Klik for at redigere i master</a:t>
            </a:r>
          </a:p>
          <a:p>
            <a:pPr lvl="1"/>
            <a:r>
              <a:rPr lang="da-DK" smtClean="0"/>
              <a:t>Andet niveau</a:t>
            </a:r>
          </a:p>
          <a:p>
            <a:pPr lvl="2"/>
            <a:r>
              <a:rPr lang="da-DK" smtClean="0"/>
              <a:t>Tredje niveau</a:t>
            </a:r>
          </a:p>
          <a:p>
            <a:pPr lvl="3"/>
            <a:r>
              <a:rPr lang="da-DK" smtClean="0"/>
              <a:t>Fjerde niveau</a:t>
            </a:r>
          </a:p>
          <a:p>
            <a:pPr lvl="4"/>
            <a:r>
              <a:rPr lang="da-DK" smtClean="0"/>
              <a:t>Femte niveau</a:t>
            </a:r>
            <a:endParaRPr lang="da-DK"/>
          </a:p>
        </p:txBody>
      </p:sp>
      <p:sp>
        <p:nvSpPr>
          <p:cNvPr id="5" name="Pladsholder til tekst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 smtClean="0"/>
              <a:t>Klik for at redigere i master</a:t>
            </a:r>
          </a:p>
        </p:txBody>
      </p:sp>
      <p:sp>
        <p:nvSpPr>
          <p:cNvPr id="6" name="Pladsholder til indhold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a-DK" smtClean="0"/>
              <a:t>Klik for at redigere i master</a:t>
            </a:r>
          </a:p>
          <a:p>
            <a:pPr lvl="1"/>
            <a:r>
              <a:rPr lang="da-DK" smtClean="0"/>
              <a:t>Andet niveau</a:t>
            </a:r>
          </a:p>
          <a:p>
            <a:pPr lvl="2"/>
            <a:r>
              <a:rPr lang="da-DK" smtClean="0"/>
              <a:t>Tredje niveau</a:t>
            </a:r>
          </a:p>
          <a:p>
            <a:pPr lvl="3"/>
            <a:r>
              <a:rPr lang="da-DK" smtClean="0"/>
              <a:t>Fjerde niveau</a:t>
            </a:r>
          </a:p>
          <a:p>
            <a:pPr lvl="4"/>
            <a:r>
              <a:rPr lang="da-DK" smtClean="0"/>
              <a:t>Femte niveau</a:t>
            </a:r>
            <a:endParaRPr lang="da-DK"/>
          </a:p>
        </p:txBody>
      </p:sp>
      <p:sp>
        <p:nvSpPr>
          <p:cNvPr id="7" name="Pladsholder til dato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79C5A-D0D3-42AB-9F4A-7F8ADA6581B1}" type="datetimeFigureOut">
              <a:rPr lang="da-DK" smtClean="0"/>
              <a:t>19-02-2015</a:t>
            </a:fld>
            <a:endParaRPr lang="da-DK" dirty="0"/>
          </a:p>
        </p:txBody>
      </p:sp>
      <p:sp>
        <p:nvSpPr>
          <p:cNvPr id="8" name="Pladsholder til sidefod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9" name="Pladsholder til dias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DBCDE5-3B30-443F-BF0F-48EF7101243D}" type="slidenum">
              <a:rPr lang="da-DK" smtClean="0"/>
              <a:t>‹nr.›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4393254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smtClean="0"/>
              <a:t>Klik for at redigere i master</a:t>
            </a:r>
            <a:endParaRPr lang="da-DK"/>
          </a:p>
        </p:txBody>
      </p:sp>
      <p:sp>
        <p:nvSpPr>
          <p:cNvPr id="3" name="Pladsholder til dato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79C5A-D0D3-42AB-9F4A-7F8ADA6581B1}" type="datetimeFigureOut">
              <a:rPr lang="da-DK" smtClean="0"/>
              <a:t>19-02-2015</a:t>
            </a:fld>
            <a:endParaRPr lang="da-DK" dirty="0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5" name="Pladsholder til dias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DBCDE5-3B30-443F-BF0F-48EF7101243D}" type="slidenum">
              <a:rPr lang="da-DK" smtClean="0"/>
              <a:t>‹nr.›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5364856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79C5A-D0D3-42AB-9F4A-7F8ADA6581B1}" type="datetimeFigureOut">
              <a:rPr lang="da-DK" smtClean="0"/>
              <a:t>19-02-2015</a:t>
            </a:fld>
            <a:endParaRPr lang="da-DK" dirty="0"/>
          </a:p>
        </p:txBody>
      </p:sp>
      <p:sp>
        <p:nvSpPr>
          <p:cNvPr id="3" name="Pladsholder til sidefod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dias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DBCDE5-3B30-443F-BF0F-48EF7101243D}" type="slidenum">
              <a:rPr lang="da-DK" smtClean="0"/>
              <a:t>‹nr.›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2289267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dhold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a-DK" smtClean="0"/>
              <a:t>Klik for at redigere i master</a:t>
            </a:r>
            <a:endParaRPr lang="da-DK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a-DK" smtClean="0"/>
              <a:t>Klik for at redigere i master</a:t>
            </a:r>
          </a:p>
          <a:p>
            <a:pPr lvl="1"/>
            <a:r>
              <a:rPr lang="da-DK" smtClean="0"/>
              <a:t>Andet niveau</a:t>
            </a:r>
          </a:p>
          <a:p>
            <a:pPr lvl="2"/>
            <a:r>
              <a:rPr lang="da-DK" smtClean="0"/>
              <a:t>Tredje niveau</a:t>
            </a:r>
          </a:p>
          <a:p>
            <a:pPr lvl="3"/>
            <a:r>
              <a:rPr lang="da-DK" smtClean="0"/>
              <a:t>Fjerde niveau</a:t>
            </a:r>
          </a:p>
          <a:p>
            <a:pPr lvl="4"/>
            <a:r>
              <a:rPr lang="da-DK" smtClean="0"/>
              <a:t>Femte niveau</a:t>
            </a:r>
            <a:endParaRPr lang="da-DK"/>
          </a:p>
        </p:txBody>
      </p:sp>
      <p:sp>
        <p:nvSpPr>
          <p:cNvPr id="4" name="Pladsholder til tekst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a-DK" smtClean="0"/>
              <a:t>Klik for at redigere i master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79C5A-D0D3-42AB-9F4A-7F8ADA6581B1}" type="datetimeFigureOut">
              <a:rPr lang="da-DK" smtClean="0"/>
              <a:t>19-02-2015</a:t>
            </a:fld>
            <a:endParaRPr lang="da-DK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7" name="Pladsholder til dias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DBCDE5-3B30-443F-BF0F-48EF7101243D}" type="slidenum">
              <a:rPr lang="da-DK" smtClean="0"/>
              <a:t>‹nr.›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5025931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lede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a-DK" smtClean="0"/>
              <a:t>Klik for at redigere i master</a:t>
            </a:r>
            <a:endParaRPr lang="da-DK"/>
          </a:p>
        </p:txBody>
      </p:sp>
      <p:sp>
        <p:nvSpPr>
          <p:cNvPr id="3" name="Pladsholder til billed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a-DK" dirty="0"/>
          </a:p>
        </p:txBody>
      </p:sp>
      <p:sp>
        <p:nvSpPr>
          <p:cNvPr id="4" name="Pladsholder til tekst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a-DK" smtClean="0"/>
              <a:t>Klik for at redigere i master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79C5A-D0D3-42AB-9F4A-7F8ADA6581B1}" type="datetimeFigureOut">
              <a:rPr lang="da-DK" smtClean="0"/>
              <a:t>19-02-2015</a:t>
            </a:fld>
            <a:endParaRPr lang="da-DK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7" name="Pladsholder til dias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DBCDE5-3B30-443F-BF0F-48EF7101243D}" type="slidenum">
              <a:rPr lang="da-DK" smtClean="0"/>
              <a:t>‹nr.›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2367722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a-DK" smtClean="0"/>
              <a:t>Klik for at redigere i master</a:t>
            </a:r>
            <a:endParaRPr lang="da-DK"/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a-DK" smtClean="0"/>
              <a:t>Klik for at redigere i master</a:t>
            </a:r>
          </a:p>
          <a:p>
            <a:pPr lvl="1"/>
            <a:r>
              <a:rPr lang="da-DK" smtClean="0"/>
              <a:t>Andet niveau</a:t>
            </a:r>
          </a:p>
          <a:p>
            <a:pPr lvl="2"/>
            <a:r>
              <a:rPr lang="da-DK" smtClean="0"/>
              <a:t>Tredje niveau</a:t>
            </a:r>
          </a:p>
          <a:p>
            <a:pPr lvl="3"/>
            <a:r>
              <a:rPr lang="da-DK" smtClean="0"/>
              <a:t>Fjerde niveau</a:t>
            </a:r>
          </a:p>
          <a:p>
            <a:pPr lvl="4"/>
            <a:r>
              <a:rPr lang="da-DK" smtClean="0"/>
              <a:t>Femte niveau</a:t>
            </a:r>
            <a:endParaRPr lang="da-DK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B79C5A-D0D3-42AB-9F4A-7F8ADA6581B1}" type="datetimeFigureOut">
              <a:rPr lang="da-DK" smtClean="0"/>
              <a:t>19-02-2015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diasnumm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DBCDE5-3B30-443F-BF0F-48EF7101243D}" type="slidenum">
              <a:rPr lang="da-DK" smtClean="0"/>
              <a:t>‹nr.›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1769095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ktangel 3"/>
          <p:cNvSpPr/>
          <p:nvPr/>
        </p:nvSpPr>
        <p:spPr>
          <a:xfrm>
            <a:off x="1524000" y="1524000"/>
            <a:ext cx="5943600" cy="2743200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 extrusionH="44450">
            <a:bevelT w="165100" h="139700" prst="slope"/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5" name="Rektangel 4"/>
          <p:cNvSpPr/>
          <p:nvPr/>
        </p:nvSpPr>
        <p:spPr>
          <a:xfrm>
            <a:off x="1524000" y="4724400"/>
            <a:ext cx="5943600" cy="457200"/>
          </a:xfrm>
          <a:prstGeom prst="rect">
            <a:avLst/>
          </a:prstGeom>
          <a:gradFill>
            <a:gsLst>
              <a:gs pos="78000">
                <a:schemeClr val="accent1">
                  <a:shade val="51000"/>
                  <a:satMod val="130000"/>
                </a:schemeClr>
              </a:gs>
              <a:gs pos="88000">
                <a:schemeClr val="accent1">
                  <a:shade val="93000"/>
                  <a:satMod val="130000"/>
                </a:schemeClr>
              </a:gs>
              <a:gs pos="100000">
                <a:schemeClr val="accent1">
                  <a:shade val="94000"/>
                  <a:satMod val="135000"/>
                </a:schemeClr>
              </a:gs>
            </a:gsLst>
          </a:gradFill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12700" h="158750" prst="coolSlant"/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6" name="Rektangel 5"/>
          <p:cNvSpPr/>
          <p:nvPr/>
        </p:nvSpPr>
        <p:spPr>
          <a:xfrm>
            <a:off x="1676400" y="1676400"/>
            <a:ext cx="5638800" cy="2438400"/>
          </a:xfrm>
          <a:prstGeom prst="rect">
            <a:avLst/>
          </a:prstGeom>
          <a:gradFill flip="none" rotWithShape="1">
            <a:gsLst>
              <a:gs pos="0">
                <a:schemeClr val="dk1">
                  <a:shade val="51000"/>
                  <a:satMod val="130000"/>
                  <a:alpha val="42000"/>
                </a:schemeClr>
              </a:gs>
              <a:gs pos="71000">
                <a:schemeClr val="dk1">
                  <a:shade val="93000"/>
                  <a:satMod val="130000"/>
                </a:schemeClr>
              </a:gs>
              <a:gs pos="100000">
                <a:schemeClr val="dk1">
                  <a:shade val="94000"/>
                  <a:satMod val="135000"/>
                </a:schemeClr>
              </a:gs>
            </a:gsLst>
            <a:path path="circle">
              <a:fillToRect l="50000" t="50000" r="50000" b="50000"/>
            </a:path>
            <a:tileRect/>
          </a:gradFill>
          <a:effectLst>
            <a:outerShdw blurRad="40000" dist="23000" dir="5400000" rotWithShape="0">
              <a:srgbClr val="000000">
                <a:alpha val="35000"/>
              </a:srgbClr>
            </a:outerShdw>
            <a:reflection endPos="0" dir="5400000" sy="-100000" algn="bl" rotWithShape="0"/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 prstMaterial="metal">
            <a:bevelT w="95250" h="63500"/>
          </a:sp3d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7" name="Rektangel 6"/>
          <p:cNvSpPr/>
          <p:nvPr/>
        </p:nvSpPr>
        <p:spPr>
          <a:xfrm>
            <a:off x="8001000" y="1524000"/>
            <a:ext cx="457200" cy="2743200"/>
          </a:xfrm>
          <a:prstGeom prst="rect">
            <a:avLst/>
          </a:prstGeom>
          <a:gradFill>
            <a:gsLst>
              <a:gs pos="78000">
                <a:schemeClr val="accent1">
                  <a:shade val="51000"/>
                  <a:satMod val="130000"/>
                </a:schemeClr>
              </a:gs>
              <a:gs pos="88000">
                <a:schemeClr val="accent1">
                  <a:shade val="93000"/>
                  <a:satMod val="130000"/>
                </a:schemeClr>
              </a:gs>
              <a:gs pos="100000">
                <a:schemeClr val="accent1">
                  <a:shade val="94000"/>
                  <a:satMod val="135000"/>
                </a:schemeClr>
              </a:gs>
            </a:gsLst>
          </a:gradFill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12700" h="158750" prst="coolSlant"/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8" name="Ellipse 7"/>
          <p:cNvSpPr/>
          <p:nvPr/>
        </p:nvSpPr>
        <p:spPr>
          <a:xfrm>
            <a:off x="8077200" y="1752600"/>
            <a:ext cx="304800" cy="304800"/>
          </a:xfrm>
          <a:prstGeom prst="ellipse">
            <a:avLst/>
          </a:prstGeom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 extrusionH="76200" contourW="12700">
            <a:bevelT w="107950" h="88900"/>
            <a:extrusionClr>
              <a:schemeClr val="bg1">
                <a:lumMod val="75000"/>
              </a:schemeClr>
            </a:extrusionClr>
            <a:contourClr>
              <a:schemeClr val="bg1">
                <a:lumMod val="75000"/>
              </a:schemeClr>
            </a:contourClr>
          </a:sp3d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cxnSp>
        <p:nvCxnSpPr>
          <p:cNvPr id="17" name="Lige forbindelse 16"/>
          <p:cNvCxnSpPr/>
          <p:nvPr/>
        </p:nvCxnSpPr>
        <p:spPr>
          <a:xfrm>
            <a:off x="8077200" y="3651689"/>
            <a:ext cx="3048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Lige forbindelse 17"/>
          <p:cNvCxnSpPr/>
          <p:nvPr/>
        </p:nvCxnSpPr>
        <p:spPr>
          <a:xfrm>
            <a:off x="8077200" y="3630304"/>
            <a:ext cx="3048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Lige forbindelse 18"/>
          <p:cNvCxnSpPr/>
          <p:nvPr/>
        </p:nvCxnSpPr>
        <p:spPr>
          <a:xfrm>
            <a:off x="8077200" y="3603239"/>
            <a:ext cx="3048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Lige forbindelse 19"/>
          <p:cNvCxnSpPr/>
          <p:nvPr/>
        </p:nvCxnSpPr>
        <p:spPr>
          <a:xfrm>
            <a:off x="8077200" y="3578969"/>
            <a:ext cx="3048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Lige forbindelse 20"/>
          <p:cNvCxnSpPr/>
          <p:nvPr/>
        </p:nvCxnSpPr>
        <p:spPr>
          <a:xfrm>
            <a:off x="8077200" y="3557584"/>
            <a:ext cx="3048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Lige forbindelse 21"/>
          <p:cNvCxnSpPr/>
          <p:nvPr/>
        </p:nvCxnSpPr>
        <p:spPr>
          <a:xfrm>
            <a:off x="8077200" y="3533314"/>
            <a:ext cx="3048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Lige forbindelse 22"/>
          <p:cNvCxnSpPr/>
          <p:nvPr/>
        </p:nvCxnSpPr>
        <p:spPr>
          <a:xfrm>
            <a:off x="8077200" y="3511929"/>
            <a:ext cx="3048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Lige forbindelse 23"/>
          <p:cNvCxnSpPr/>
          <p:nvPr/>
        </p:nvCxnSpPr>
        <p:spPr>
          <a:xfrm>
            <a:off x="8077200" y="3807048"/>
            <a:ext cx="3048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Lige forbindelse 24"/>
          <p:cNvCxnSpPr/>
          <p:nvPr/>
        </p:nvCxnSpPr>
        <p:spPr>
          <a:xfrm>
            <a:off x="8077200" y="3785663"/>
            <a:ext cx="3048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Lige forbindelse 25"/>
          <p:cNvCxnSpPr/>
          <p:nvPr/>
        </p:nvCxnSpPr>
        <p:spPr>
          <a:xfrm>
            <a:off x="8077200" y="3764224"/>
            <a:ext cx="3048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Lige forbindelse 26"/>
          <p:cNvCxnSpPr/>
          <p:nvPr/>
        </p:nvCxnSpPr>
        <p:spPr>
          <a:xfrm>
            <a:off x="8077200" y="3742785"/>
            <a:ext cx="3048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Lige forbindelse 27"/>
          <p:cNvCxnSpPr/>
          <p:nvPr/>
        </p:nvCxnSpPr>
        <p:spPr>
          <a:xfrm>
            <a:off x="8077200" y="3721400"/>
            <a:ext cx="3048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Lige forbindelse 28"/>
          <p:cNvCxnSpPr/>
          <p:nvPr/>
        </p:nvCxnSpPr>
        <p:spPr>
          <a:xfrm>
            <a:off x="8077200" y="3692404"/>
            <a:ext cx="3048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Lige forbindelse 29"/>
          <p:cNvCxnSpPr/>
          <p:nvPr/>
        </p:nvCxnSpPr>
        <p:spPr>
          <a:xfrm>
            <a:off x="8077200" y="3671019"/>
            <a:ext cx="3048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Lige forbindelse 30"/>
          <p:cNvCxnSpPr/>
          <p:nvPr/>
        </p:nvCxnSpPr>
        <p:spPr>
          <a:xfrm>
            <a:off x="8077200" y="3967057"/>
            <a:ext cx="3048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Lige forbindelse 31"/>
          <p:cNvCxnSpPr/>
          <p:nvPr/>
        </p:nvCxnSpPr>
        <p:spPr>
          <a:xfrm>
            <a:off x="8077200" y="3945672"/>
            <a:ext cx="3048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Lige forbindelse 32"/>
          <p:cNvCxnSpPr/>
          <p:nvPr/>
        </p:nvCxnSpPr>
        <p:spPr>
          <a:xfrm>
            <a:off x="8077200" y="3923279"/>
            <a:ext cx="3048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Lige forbindelse 33"/>
          <p:cNvCxnSpPr/>
          <p:nvPr/>
        </p:nvCxnSpPr>
        <p:spPr>
          <a:xfrm>
            <a:off x="8077200" y="3901840"/>
            <a:ext cx="3048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Lige forbindelse 34"/>
          <p:cNvCxnSpPr/>
          <p:nvPr/>
        </p:nvCxnSpPr>
        <p:spPr>
          <a:xfrm>
            <a:off x="8077200" y="3880455"/>
            <a:ext cx="3048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Lige forbindelse 35"/>
          <p:cNvCxnSpPr/>
          <p:nvPr/>
        </p:nvCxnSpPr>
        <p:spPr>
          <a:xfrm>
            <a:off x="8077200" y="3856185"/>
            <a:ext cx="3048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Lige forbindelse 36"/>
          <p:cNvCxnSpPr/>
          <p:nvPr/>
        </p:nvCxnSpPr>
        <p:spPr>
          <a:xfrm>
            <a:off x="8077200" y="3834800"/>
            <a:ext cx="3048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Lige forbindelse 37"/>
          <p:cNvCxnSpPr/>
          <p:nvPr/>
        </p:nvCxnSpPr>
        <p:spPr>
          <a:xfrm>
            <a:off x="8077200" y="4123316"/>
            <a:ext cx="3048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Lige forbindelse 38"/>
          <p:cNvCxnSpPr/>
          <p:nvPr/>
        </p:nvCxnSpPr>
        <p:spPr>
          <a:xfrm>
            <a:off x="8077200" y="4101931"/>
            <a:ext cx="3048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Lige forbindelse 39"/>
          <p:cNvCxnSpPr/>
          <p:nvPr/>
        </p:nvCxnSpPr>
        <p:spPr>
          <a:xfrm>
            <a:off x="8077200" y="4080492"/>
            <a:ext cx="3048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Lige forbindelse 40"/>
          <p:cNvCxnSpPr/>
          <p:nvPr/>
        </p:nvCxnSpPr>
        <p:spPr>
          <a:xfrm>
            <a:off x="8077200" y="4056222"/>
            <a:ext cx="3048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Lige forbindelse 41"/>
          <p:cNvCxnSpPr/>
          <p:nvPr/>
        </p:nvCxnSpPr>
        <p:spPr>
          <a:xfrm>
            <a:off x="8077200" y="4034837"/>
            <a:ext cx="3048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Lige forbindelse 42"/>
          <p:cNvCxnSpPr/>
          <p:nvPr/>
        </p:nvCxnSpPr>
        <p:spPr>
          <a:xfrm>
            <a:off x="8077200" y="4015329"/>
            <a:ext cx="3048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Lige forbindelse 43"/>
          <p:cNvCxnSpPr/>
          <p:nvPr/>
        </p:nvCxnSpPr>
        <p:spPr>
          <a:xfrm>
            <a:off x="8077200" y="3986387"/>
            <a:ext cx="3048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4590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ktangel 3"/>
          <p:cNvSpPr/>
          <p:nvPr/>
        </p:nvSpPr>
        <p:spPr>
          <a:xfrm>
            <a:off x="0" y="457200"/>
            <a:ext cx="9151684" cy="4960044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 extrusionH="44450">
            <a:bevelT w="165100" h="139700" prst="slope"/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pic>
        <p:nvPicPr>
          <p:cNvPr id="12" name="Billede 1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51" t="19069" r="19521" b="28528"/>
          <a:stretch/>
        </p:blipFill>
        <p:spPr>
          <a:xfrm>
            <a:off x="135751" y="594485"/>
            <a:ext cx="8885304" cy="4669077"/>
          </a:xfrm>
          <a:prstGeom prst="rect">
            <a:avLst/>
          </a:prstGeom>
        </p:spPr>
      </p:pic>
      <p:sp>
        <p:nvSpPr>
          <p:cNvPr id="8" name="Rektangel med afklippet hjørne i samme side 7"/>
          <p:cNvSpPr/>
          <p:nvPr/>
        </p:nvSpPr>
        <p:spPr>
          <a:xfrm rot="16200000" flipV="1">
            <a:off x="-218115" y="1192066"/>
            <a:ext cx="914400" cy="206668"/>
          </a:xfrm>
          <a:prstGeom prst="snip2SameRect">
            <a:avLst>
              <a:gd name="adj1" fmla="val 50000"/>
              <a:gd name="adj2" fmla="val 0"/>
            </a:avLst>
          </a:prstGeom>
          <a:noFill/>
          <a:ln>
            <a:solidFill>
              <a:schemeClr val="tx1">
                <a:lumMod val="50000"/>
                <a:lumOff val="50000"/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IIIIIIII</a:t>
            </a:r>
            <a:endParaRPr lang="da-DK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19" name="Rektangel med afklippet hjørne i samme side 18"/>
          <p:cNvSpPr/>
          <p:nvPr/>
        </p:nvSpPr>
        <p:spPr>
          <a:xfrm rot="16200000">
            <a:off x="8529339" y="4451753"/>
            <a:ext cx="752470" cy="230963"/>
          </a:xfrm>
          <a:prstGeom prst="snip2SameRect">
            <a:avLst>
              <a:gd name="adj1" fmla="val 50000"/>
              <a:gd name="adj2" fmla="val 0"/>
            </a:avLst>
          </a:prstGeom>
          <a:solidFill>
            <a:schemeClr val="tx2">
              <a:lumMod val="40000"/>
              <a:lumOff val="60000"/>
              <a:alpha val="71000"/>
            </a:schemeClr>
          </a:solidFill>
          <a:ln>
            <a:solidFill>
              <a:schemeClr val="tx1">
                <a:lumMod val="50000"/>
                <a:lumOff val="50000"/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III</a:t>
            </a:r>
            <a:endParaRPr lang="da-DK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63453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ktangel 3"/>
          <p:cNvSpPr/>
          <p:nvPr/>
        </p:nvSpPr>
        <p:spPr>
          <a:xfrm>
            <a:off x="0" y="457200"/>
            <a:ext cx="9151684" cy="4960044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 extrusionH="44450">
            <a:bevelT w="165100" h="139700" prst="slope"/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pic>
        <p:nvPicPr>
          <p:cNvPr id="12" name="Billede 1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51" t="19069" r="19521" b="28528"/>
          <a:stretch/>
        </p:blipFill>
        <p:spPr>
          <a:xfrm>
            <a:off x="135751" y="594485"/>
            <a:ext cx="8885304" cy="4669077"/>
          </a:xfrm>
          <a:prstGeom prst="rect">
            <a:avLst/>
          </a:prstGeom>
        </p:spPr>
      </p:pic>
      <p:sp>
        <p:nvSpPr>
          <p:cNvPr id="8" name="Rektangel med afklippet hjørne i samme side 7"/>
          <p:cNvSpPr/>
          <p:nvPr/>
        </p:nvSpPr>
        <p:spPr>
          <a:xfrm rot="16200000" flipV="1">
            <a:off x="-218115" y="1192066"/>
            <a:ext cx="914400" cy="206668"/>
          </a:xfrm>
          <a:prstGeom prst="snip2SameRect">
            <a:avLst>
              <a:gd name="adj1" fmla="val 50000"/>
              <a:gd name="adj2" fmla="val 0"/>
            </a:avLst>
          </a:prstGeom>
          <a:noFill/>
          <a:ln>
            <a:solidFill>
              <a:schemeClr val="tx1">
                <a:lumMod val="50000"/>
                <a:lumOff val="50000"/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IIIIIIII</a:t>
            </a:r>
            <a:endParaRPr lang="da-DK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19" name="Rektangel med afklippet hjørne i samme side 18"/>
          <p:cNvSpPr/>
          <p:nvPr/>
        </p:nvSpPr>
        <p:spPr>
          <a:xfrm rot="16200000">
            <a:off x="8529339" y="4451753"/>
            <a:ext cx="752470" cy="230963"/>
          </a:xfrm>
          <a:prstGeom prst="snip2SameRect">
            <a:avLst>
              <a:gd name="adj1" fmla="val 50000"/>
              <a:gd name="adj2" fmla="val 0"/>
            </a:avLst>
          </a:prstGeom>
          <a:solidFill>
            <a:schemeClr val="tx2">
              <a:lumMod val="40000"/>
              <a:lumOff val="60000"/>
              <a:alpha val="71000"/>
            </a:schemeClr>
          </a:solidFill>
          <a:ln>
            <a:solidFill>
              <a:schemeClr val="tx1">
                <a:lumMod val="50000"/>
                <a:lumOff val="50000"/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III</a:t>
            </a:r>
            <a:endParaRPr lang="da-DK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2" name="Tekstboks 1"/>
          <p:cNvSpPr txBox="1"/>
          <p:nvPr/>
        </p:nvSpPr>
        <p:spPr>
          <a:xfrm>
            <a:off x="1524000" y="1429434"/>
            <a:ext cx="3505200" cy="646331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da-DK" sz="3600" dirty="0" smtClean="0"/>
              <a:t>Server is </a:t>
            </a:r>
            <a:r>
              <a:rPr lang="da-DK" sz="3600" dirty="0" err="1" smtClean="0"/>
              <a:t>full</a:t>
            </a:r>
            <a:r>
              <a:rPr lang="da-DK" sz="3600" dirty="0" smtClean="0"/>
              <a:t>!</a:t>
            </a:r>
            <a:endParaRPr lang="da-DK" sz="3600" dirty="0"/>
          </a:p>
        </p:txBody>
      </p:sp>
      <p:grpSp>
        <p:nvGrpSpPr>
          <p:cNvPr id="6" name="Gruppe 5"/>
          <p:cNvGrpSpPr/>
          <p:nvPr/>
        </p:nvGrpSpPr>
        <p:grpSpPr>
          <a:xfrm>
            <a:off x="5715000" y="2238674"/>
            <a:ext cx="4343400" cy="3123901"/>
            <a:chOff x="5715000" y="2238674"/>
            <a:chExt cx="4343400" cy="3123901"/>
          </a:xfrm>
        </p:grpSpPr>
        <p:pic>
          <p:nvPicPr>
            <p:cNvPr id="3" name="Billede 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77000" y="3124200"/>
              <a:ext cx="3581400" cy="2238375"/>
            </a:xfrm>
            <a:prstGeom prst="rect">
              <a:avLst/>
            </a:prstGeom>
          </p:spPr>
        </p:pic>
        <p:sp>
          <p:nvSpPr>
            <p:cNvPr id="5" name="Oval billedforklaring 4"/>
            <p:cNvSpPr/>
            <p:nvPr/>
          </p:nvSpPr>
          <p:spPr>
            <a:xfrm flipH="1">
              <a:off x="5715000" y="2238674"/>
              <a:ext cx="2209800" cy="1219200"/>
            </a:xfrm>
            <a:prstGeom prst="wedgeEllipseCallout">
              <a:avLst>
                <a:gd name="adj1" fmla="val -43993"/>
                <a:gd name="adj2" fmla="val 84328"/>
              </a:avLst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a-DK" dirty="0" smtClean="0"/>
                <a:t>Hvad er det I fylder jeres servere med?</a:t>
              </a:r>
              <a:endParaRPr lang="da-DK" dirty="0"/>
            </a:p>
          </p:txBody>
        </p:sp>
      </p:grpSp>
    </p:spTree>
    <p:extLst>
      <p:ext uri="{BB962C8B-B14F-4D97-AF65-F5344CB8AC3E}">
        <p14:creationId xmlns:p14="http://schemas.microsoft.com/office/powerpoint/2010/main" val="465887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ktangel 3"/>
          <p:cNvSpPr/>
          <p:nvPr/>
        </p:nvSpPr>
        <p:spPr>
          <a:xfrm>
            <a:off x="0" y="457200"/>
            <a:ext cx="9151684" cy="4960044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 extrusionH="44450">
            <a:bevelT w="165100" h="139700" prst="slope"/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pic>
        <p:nvPicPr>
          <p:cNvPr id="12" name="Billede 1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51" t="19069" r="19521" b="28528"/>
          <a:stretch/>
        </p:blipFill>
        <p:spPr>
          <a:xfrm>
            <a:off x="135751" y="594485"/>
            <a:ext cx="8885304" cy="4669077"/>
          </a:xfrm>
          <a:prstGeom prst="rect">
            <a:avLst/>
          </a:prstGeom>
        </p:spPr>
      </p:pic>
      <p:sp>
        <p:nvSpPr>
          <p:cNvPr id="8" name="Rektangel med afklippet hjørne i samme side 7"/>
          <p:cNvSpPr/>
          <p:nvPr/>
        </p:nvSpPr>
        <p:spPr>
          <a:xfrm rot="16200000" flipV="1">
            <a:off x="2017813" y="1192066"/>
            <a:ext cx="914400" cy="206668"/>
          </a:xfrm>
          <a:prstGeom prst="snip2SameRect">
            <a:avLst>
              <a:gd name="adj1" fmla="val 50000"/>
              <a:gd name="adj2" fmla="val 0"/>
            </a:avLst>
          </a:prstGeom>
          <a:noFill/>
          <a:ln>
            <a:solidFill>
              <a:schemeClr val="tx1">
                <a:lumMod val="50000"/>
                <a:lumOff val="50000"/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IIIIIIII</a:t>
            </a:r>
            <a:endParaRPr lang="da-DK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19" name="Rektangel med afklippet hjørne i samme side 18"/>
          <p:cNvSpPr/>
          <p:nvPr/>
        </p:nvSpPr>
        <p:spPr>
          <a:xfrm rot="16200000">
            <a:off x="8529339" y="4451753"/>
            <a:ext cx="752470" cy="230963"/>
          </a:xfrm>
          <a:prstGeom prst="snip2SameRect">
            <a:avLst>
              <a:gd name="adj1" fmla="val 50000"/>
              <a:gd name="adj2" fmla="val 0"/>
            </a:avLst>
          </a:prstGeom>
          <a:solidFill>
            <a:schemeClr val="tx2">
              <a:lumMod val="40000"/>
              <a:lumOff val="60000"/>
              <a:alpha val="71000"/>
            </a:schemeClr>
          </a:solidFill>
          <a:ln>
            <a:solidFill>
              <a:schemeClr val="tx1">
                <a:lumMod val="50000"/>
                <a:lumOff val="50000"/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III</a:t>
            </a:r>
            <a:endParaRPr lang="da-DK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6" name="Rektangel 5"/>
          <p:cNvSpPr/>
          <p:nvPr/>
        </p:nvSpPr>
        <p:spPr>
          <a:xfrm>
            <a:off x="135751" y="594485"/>
            <a:ext cx="2229256" cy="4669076"/>
          </a:xfrm>
          <a:prstGeom prst="rect">
            <a:avLst/>
          </a:prstGeom>
          <a:solidFill>
            <a:schemeClr val="tx2">
              <a:lumMod val="40000"/>
              <a:lumOff val="60000"/>
              <a:alpha val="60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7" name="Tekstboks 6"/>
          <p:cNvSpPr txBox="1"/>
          <p:nvPr/>
        </p:nvSpPr>
        <p:spPr>
          <a:xfrm>
            <a:off x="135751" y="594485"/>
            <a:ext cx="2229256" cy="276999"/>
          </a:xfrm>
          <a:prstGeom prst="rect">
            <a:avLst/>
          </a:prstGeom>
          <a:gradFill>
            <a:gsLst>
              <a:gs pos="0">
                <a:schemeClr val="dk1">
                  <a:tint val="50000"/>
                  <a:satMod val="300000"/>
                  <a:alpha val="50000"/>
                </a:schemeClr>
              </a:gs>
              <a:gs pos="35000">
                <a:schemeClr val="dk1">
                  <a:tint val="37000"/>
                  <a:satMod val="300000"/>
                  <a:alpha val="50000"/>
                </a:schemeClr>
              </a:gs>
              <a:gs pos="100000">
                <a:schemeClr val="dk1">
                  <a:tint val="15000"/>
                  <a:satMod val="350000"/>
                </a:schemeClr>
              </a:gs>
            </a:gsLst>
          </a:gradFill>
          <a:scene3d>
            <a:camera prst="orthographicFront"/>
            <a:lightRig rig="threePt" dir="t"/>
          </a:scene3d>
          <a:sp3d>
            <a:bevelT w="44450" h="222250"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a-DK" sz="1200" dirty="0" smtClean="0"/>
              <a:t>MAIN MENU</a:t>
            </a:r>
            <a:endParaRPr lang="da-DK" dirty="0"/>
          </a:p>
        </p:txBody>
      </p:sp>
      <p:sp>
        <p:nvSpPr>
          <p:cNvPr id="15" name="Afrundet rektangel 14"/>
          <p:cNvSpPr/>
          <p:nvPr/>
        </p:nvSpPr>
        <p:spPr>
          <a:xfrm>
            <a:off x="2228222" y="922161"/>
            <a:ext cx="117329" cy="4259438"/>
          </a:xfrm>
          <a:prstGeom prst="roundRect">
            <a:avLst/>
          </a:prstGeom>
          <a:noFill/>
          <a:ln w="31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16" name="Afrundet rektangel 15"/>
          <p:cNvSpPr/>
          <p:nvPr/>
        </p:nvSpPr>
        <p:spPr>
          <a:xfrm>
            <a:off x="2243463" y="945212"/>
            <a:ext cx="70396" cy="233877"/>
          </a:xfrm>
          <a:prstGeom prst="roundRect">
            <a:avLst/>
          </a:prstGeom>
          <a:gradFill>
            <a:gsLst>
              <a:gs pos="0">
                <a:schemeClr val="dk1">
                  <a:shade val="51000"/>
                  <a:satMod val="130000"/>
                  <a:alpha val="34000"/>
                </a:schemeClr>
              </a:gs>
              <a:gs pos="80000">
                <a:schemeClr val="dk1">
                  <a:shade val="93000"/>
                  <a:satMod val="130000"/>
                  <a:alpha val="34000"/>
                </a:schemeClr>
              </a:gs>
              <a:gs pos="100000">
                <a:schemeClr val="dk1">
                  <a:shade val="94000"/>
                  <a:satMod val="135000"/>
                </a:schemeClr>
              </a:gs>
            </a:gsLst>
          </a:gra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292572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ktangel 3"/>
          <p:cNvSpPr/>
          <p:nvPr/>
        </p:nvSpPr>
        <p:spPr>
          <a:xfrm>
            <a:off x="0" y="457200"/>
            <a:ext cx="9151684" cy="4960044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 extrusionH="44450">
            <a:bevelT w="165100" h="139700" prst="slope"/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pic>
        <p:nvPicPr>
          <p:cNvPr id="12" name="Billede 1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51" t="19069" r="19521" b="28528"/>
          <a:stretch/>
        </p:blipFill>
        <p:spPr>
          <a:xfrm>
            <a:off x="135751" y="594485"/>
            <a:ext cx="8885304" cy="4669077"/>
          </a:xfrm>
          <a:prstGeom prst="rect">
            <a:avLst/>
          </a:prstGeom>
        </p:spPr>
      </p:pic>
      <p:sp>
        <p:nvSpPr>
          <p:cNvPr id="7" name="Rektangel med afklippet hjørne i samme side 6"/>
          <p:cNvSpPr/>
          <p:nvPr/>
        </p:nvSpPr>
        <p:spPr>
          <a:xfrm rot="16200000">
            <a:off x="6292448" y="4451753"/>
            <a:ext cx="752470" cy="230963"/>
          </a:xfrm>
          <a:prstGeom prst="snip2SameRect">
            <a:avLst>
              <a:gd name="adj1" fmla="val 50000"/>
              <a:gd name="adj2" fmla="val 0"/>
            </a:avLst>
          </a:prstGeom>
          <a:solidFill>
            <a:schemeClr val="tx2">
              <a:lumMod val="40000"/>
              <a:lumOff val="60000"/>
              <a:alpha val="71000"/>
            </a:schemeClr>
          </a:solidFill>
          <a:ln>
            <a:solidFill>
              <a:schemeClr val="tx1">
                <a:lumMod val="50000"/>
                <a:lumOff val="50000"/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III</a:t>
            </a:r>
            <a:endParaRPr lang="da-DK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10" name="Rektangel 9"/>
          <p:cNvSpPr/>
          <p:nvPr/>
        </p:nvSpPr>
        <p:spPr>
          <a:xfrm>
            <a:off x="6781800" y="594486"/>
            <a:ext cx="2229256" cy="4669076"/>
          </a:xfrm>
          <a:prstGeom prst="rect">
            <a:avLst/>
          </a:prstGeom>
          <a:solidFill>
            <a:schemeClr val="tx2">
              <a:lumMod val="40000"/>
              <a:lumOff val="60000"/>
              <a:alpha val="60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11" name="Tekstboks 10"/>
          <p:cNvSpPr txBox="1"/>
          <p:nvPr/>
        </p:nvSpPr>
        <p:spPr>
          <a:xfrm>
            <a:off x="6781800" y="594486"/>
            <a:ext cx="2229256" cy="276999"/>
          </a:xfrm>
          <a:prstGeom prst="rect">
            <a:avLst/>
          </a:prstGeom>
          <a:gradFill>
            <a:gsLst>
              <a:gs pos="0">
                <a:schemeClr val="dk1">
                  <a:tint val="50000"/>
                  <a:satMod val="300000"/>
                  <a:alpha val="50000"/>
                </a:schemeClr>
              </a:gs>
              <a:gs pos="35000">
                <a:schemeClr val="dk1">
                  <a:tint val="37000"/>
                  <a:satMod val="300000"/>
                  <a:alpha val="50000"/>
                </a:schemeClr>
              </a:gs>
              <a:gs pos="100000">
                <a:schemeClr val="dk1">
                  <a:tint val="15000"/>
                  <a:satMod val="350000"/>
                </a:schemeClr>
              </a:gs>
            </a:gsLst>
          </a:gradFill>
          <a:scene3d>
            <a:camera prst="orthographicFront"/>
            <a:lightRig rig="threePt" dir="t"/>
          </a:scene3d>
          <a:sp3d>
            <a:bevelT w="44450" h="222250"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a-DK" sz="1200" dirty="0" smtClean="0"/>
              <a:t>MAPS</a:t>
            </a:r>
            <a:endParaRPr lang="da-DK" dirty="0"/>
          </a:p>
        </p:txBody>
      </p:sp>
      <p:sp>
        <p:nvSpPr>
          <p:cNvPr id="13" name="Tekstboks 12"/>
          <p:cNvSpPr txBox="1"/>
          <p:nvPr/>
        </p:nvSpPr>
        <p:spPr>
          <a:xfrm>
            <a:off x="6781800" y="914399"/>
            <a:ext cx="2229256" cy="261610"/>
          </a:xfrm>
          <a:prstGeom prst="rect">
            <a:avLst/>
          </a:prstGeom>
          <a:solidFill>
            <a:schemeClr val="accent3">
              <a:lumMod val="60000"/>
              <a:lumOff val="40000"/>
              <a:alpha val="39000"/>
            </a:schemeClr>
          </a:solidFill>
        </p:spPr>
        <p:txBody>
          <a:bodyPr wrap="square" rtlCol="0">
            <a:spAutoFit/>
          </a:bodyPr>
          <a:lstStyle/>
          <a:p>
            <a:r>
              <a:rPr lang="da-DK" sz="1100" dirty="0" smtClean="0"/>
              <a:t>Road </a:t>
            </a:r>
            <a:r>
              <a:rPr lang="en-US" sz="1100" dirty="0" smtClean="0"/>
              <a:t>map</a:t>
            </a:r>
            <a:r>
              <a:rPr lang="da-DK" sz="1100" dirty="0" smtClean="0"/>
              <a:t> (traffic)</a:t>
            </a:r>
            <a:endParaRPr lang="da-DK" sz="1100" dirty="0"/>
          </a:p>
        </p:txBody>
      </p:sp>
      <p:sp>
        <p:nvSpPr>
          <p:cNvPr id="15" name="Tekstboks 14"/>
          <p:cNvSpPr txBox="1"/>
          <p:nvPr/>
        </p:nvSpPr>
        <p:spPr>
          <a:xfrm>
            <a:off x="6781800" y="1172278"/>
            <a:ext cx="2229256" cy="261610"/>
          </a:xfrm>
          <a:prstGeom prst="rect">
            <a:avLst/>
          </a:prstGeom>
          <a:solidFill>
            <a:schemeClr val="accent2">
              <a:lumMod val="60000"/>
              <a:lumOff val="40000"/>
              <a:alpha val="39000"/>
            </a:schemeClr>
          </a:solidFill>
        </p:spPr>
        <p:txBody>
          <a:bodyPr wrap="square" rtlCol="0">
            <a:spAutoFit/>
          </a:bodyPr>
          <a:lstStyle/>
          <a:p>
            <a:r>
              <a:rPr lang="da-DK" sz="1100" dirty="0" smtClean="0"/>
              <a:t>Road map</a:t>
            </a:r>
            <a:endParaRPr lang="da-DK" sz="1100" dirty="0"/>
          </a:p>
        </p:txBody>
      </p:sp>
      <p:sp>
        <p:nvSpPr>
          <p:cNvPr id="16" name="Tekstboks 15"/>
          <p:cNvSpPr txBox="1"/>
          <p:nvPr/>
        </p:nvSpPr>
        <p:spPr>
          <a:xfrm>
            <a:off x="6781800" y="1433888"/>
            <a:ext cx="2229256" cy="261610"/>
          </a:xfrm>
          <a:prstGeom prst="rect">
            <a:avLst/>
          </a:prstGeom>
          <a:solidFill>
            <a:schemeClr val="accent2">
              <a:lumMod val="60000"/>
              <a:lumOff val="40000"/>
              <a:alpha val="39000"/>
            </a:schemeClr>
          </a:solidFill>
        </p:spPr>
        <p:txBody>
          <a:bodyPr wrap="square" rtlCol="0">
            <a:spAutoFit/>
          </a:bodyPr>
          <a:lstStyle/>
          <a:p>
            <a:r>
              <a:rPr lang="da-DK" sz="1100" dirty="0" smtClean="0"/>
              <a:t>Topographic</a:t>
            </a:r>
            <a:endParaRPr lang="da-DK" sz="1100" dirty="0"/>
          </a:p>
        </p:txBody>
      </p:sp>
      <p:sp>
        <p:nvSpPr>
          <p:cNvPr id="17" name="Tekstboks 16"/>
          <p:cNvSpPr txBox="1"/>
          <p:nvPr/>
        </p:nvSpPr>
        <p:spPr>
          <a:xfrm>
            <a:off x="6781800" y="1692584"/>
            <a:ext cx="2229256" cy="261610"/>
          </a:xfrm>
          <a:prstGeom prst="rect">
            <a:avLst/>
          </a:prstGeom>
          <a:solidFill>
            <a:schemeClr val="accent2">
              <a:lumMod val="60000"/>
              <a:lumOff val="40000"/>
              <a:alpha val="39000"/>
            </a:schemeClr>
          </a:solidFill>
        </p:spPr>
        <p:txBody>
          <a:bodyPr wrap="square" rtlCol="0">
            <a:spAutoFit/>
          </a:bodyPr>
          <a:lstStyle/>
          <a:p>
            <a:r>
              <a:rPr lang="da-DK" sz="1100" dirty="0" smtClean="0"/>
              <a:t>Population map</a:t>
            </a:r>
            <a:endParaRPr lang="da-DK" sz="1100" dirty="0"/>
          </a:p>
        </p:txBody>
      </p:sp>
      <p:sp>
        <p:nvSpPr>
          <p:cNvPr id="18" name="Tekstboks 17"/>
          <p:cNvSpPr txBox="1"/>
          <p:nvPr/>
        </p:nvSpPr>
        <p:spPr>
          <a:xfrm>
            <a:off x="6781800" y="1949006"/>
            <a:ext cx="2229256" cy="261610"/>
          </a:xfrm>
          <a:prstGeom prst="rect">
            <a:avLst/>
          </a:prstGeom>
          <a:solidFill>
            <a:schemeClr val="accent2">
              <a:lumMod val="60000"/>
              <a:lumOff val="40000"/>
              <a:alpha val="39000"/>
            </a:schemeClr>
          </a:solidFill>
        </p:spPr>
        <p:txBody>
          <a:bodyPr wrap="square" rtlCol="0">
            <a:spAutoFit/>
          </a:bodyPr>
          <a:lstStyle/>
          <a:p>
            <a:r>
              <a:rPr lang="da-DK" sz="1100" dirty="0" smtClean="0"/>
              <a:t>Infrastructure</a:t>
            </a:r>
            <a:endParaRPr lang="da-DK" sz="1100" dirty="0"/>
          </a:p>
        </p:txBody>
      </p:sp>
      <p:sp>
        <p:nvSpPr>
          <p:cNvPr id="23" name="Afrundet rektangel 22"/>
          <p:cNvSpPr/>
          <p:nvPr/>
        </p:nvSpPr>
        <p:spPr>
          <a:xfrm>
            <a:off x="8874271" y="922162"/>
            <a:ext cx="117329" cy="4259438"/>
          </a:xfrm>
          <a:prstGeom prst="roundRect">
            <a:avLst/>
          </a:prstGeom>
          <a:noFill/>
          <a:ln w="31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24" name="Afrundet rektangel 23"/>
          <p:cNvSpPr/>
          <p:nvPr/>
        </p:nvSpPr>
        <p:spPr>
          <a:xfrm>
            <a:off x="8889512" y="945213"/>
            <a:ext cx="70396" cy="233877"/>
          </a:xfrm>
          <a:prstGeom prst="roundRect">
            <a:avLst/>
          </a:prstGeom>
          <a:gradFill>
            <a:gsLst>
              <a:gs pos="0">
                <a:schemeClr val="dk1">
                  <a:shade val="51000"/>
                  <a:satMod val="130000"/>
                  <a:alpha val="34000"/>
                </a:schemeClr>
              </a:gs>
              <a:gs pos="80000">
                <a:schemeClr val="dk1">
                  <a:shade val="93000"/>
                  <a:satMod val="130000"/>
                  <a:alpha val="34000"/>
                </a:schemeClr>
              </a:gs>
              <a:gs pos="100000">
                <a:schemeClr val="dk1">
                  <a:shade val="94000"/>
                  <a:satMod val="135000"/>
                </a:schemeClr>
              </a:gs>
            </a:gsLst>
          </a:gra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pic>
        <p:nvPicPr>
          <p:cNvPr id="1028" name="Picture 4" descr="http://iconizer.net/files/Brightmix/orig/monotone_cog_settings_gear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0946" y="599803"/>
            <a:ext cx="276812" cy="276812"/>
          </a:xfrm>
          <a:prstGeom prst="rect">
            <a:avLst/>
          </a:prstGeom>
          <a:noFill/>
        </p:spPr>
      </p:pic>
      <p:sp>
        <p:nvSpPr>
          <p:cNvPr id="28" name="Rektangel med afklippet hjørne i samme side 27"/>
          <p:cNvSpPr/>
          <p:nvPr/>
        </p:nvSpPr>
        <p:spPr>
          <a:xfrm rot="16200000" flipV="1">
            <a:off x="-218115" y="1192066"/>
            <a:ext cx="914400" cy="206668"/>
          </a:xfrm>
          <a:prstGeom prst="snip2SameRect">
            <a:avLst>
              <a:gd name="adj1" fmla="val 50000"/>
              <a:gd name="adj2" fmla="val 0"/>
            </a:avLst>
          </a:prstGeom>
          <a:noFill/>
          <a:ln>
            <a:solidFill>
              <a:schemeClr val="tx1">
                <a:lumMod val="50000"/>
                <a:lumOff val="50000"/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IIIIIIII</a:t>
            </a:r>
            <a:endParaRPr lang="da-DK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86611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Kontortema">
  <a:themeElements>
    <a:clrScheme name="Kont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ont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</TotalTime>
  <Words>35</Words>
  <Application>Microsoft Office PowerPoint</Application>
  <PresentationFormat>Skærmshow (4:3)</PresentationFormat>
  <Paragraphs>17</Paragraphs>
  <Slides>5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Diastitler</vt:lpstr>
      </vt:variant>
      <vt:variant>
        <vt:i4>5</vt:i4>
      </vt:variant>
    </vt:vector>
  </HeadingPairs>
  <TitlesOfParts>
    <vt:vector size="6" baseType="lpstr">
      <vt:lpstr>Kontortema</vt:lpstr>
      <vt:lpstr>PowerPoint-præsentation</vt:lpstr>
      <vt:lpstr>PowerPoint-præsentation</vt:lpstr>
      <vt:lpstr>PowerPoint-præsentation</vt:lpstr>
      <vt:lpstr>PowerPoint-præsentation</vt:lpstr>
      <vt:lpstr>PowerPoint-præsentation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PowerPoint-præsentation</dc:title>
  <dc:creator>Windows User</dc:creator>
  <cp:lastModifiedBy>Windows User</cp:lastModifiedBy>
  <cp:revision>14</cp:revision>
  <dcterms:created xsi:type="dcterms:W3CDTF">2015-02-19T07:54:20Z</dcterms:created>
  <dcterms:modified xsi:type="dcterms:W3CDTF">2015-02-19T09:59:54Z</dcterms:modified>
</cp:coreProperties>
</file>